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3" r:id="rId2"/>
    <p:sldId id="315" r:id="rId3"/>
    <p:sldId id="334" r:id="rId4"/>
    <p:sldId id="329" r:id="rId5"/>
    <p:sldId id="330" r:id="rId6"/>
    <p:sldId id="333" r:id="rId7"/>
    <p:sldId id="331" r:id="rId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11DCC-0541-400D-8351-F6F79E70FA27}" v="126" dt="2022-01-26T10:19:1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85505" autoAdjust="0"/>
  </p:normalViewPr>
  <p:slideViewPr>
    <p:cSldViewPr snapToGrid="0"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лалаев Андрей Андреевич" userId="5dfd85ed-37b2-46c5-a79e-1ce73f32c813" providerId="ADAL" clId="{CC17FEBA-BA33-4D76-9B30-44DC0F57F1AA}"/>
    <pc:docChg chg="undo custSel modSld">
      <pc:chgData name="Талалаев Андрей Андреевич" userId="5dfd85ed-37b2-46c5-a79e-1ce73f32c813" providerId="ADAL" clId="{CC17FEBA-BA33-4D76-9B30-44DC0F57F1AA}" dt="2021-12-15T14:03:52.272" v="62" actId="207"/>
      <pc:docMkLst>
        <pc:docMk/>
      </pc:docMkLst>
      <pc:sldChg chg="modSp mod">
        <pc:chgData name="Талалаев Андрей Андреевич" userId="5dfd85ed-37b2-46c5-a79e-1ce73f32c813" providerId="ADAL" clId="{CC17FEBA-BA33-4D76-9B30-44DC0F57F1AA}" dt="2021-12-15T14:03:52.272" v="62" actId="20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C17FEBA-BA33-4D76-9B30-44DC0F57F1AA}" dt="2021-12-15T14:03:52.272" v="62" actId="207"/>
          <ac:spMkLst>
            <pc:docMk/>
            <pc:sldMk cId="3083973975" sldId="311"/>
            <ac:spMk id="6" creationId="{2794ED77-90FE-4425-99F3-682B57D89659}"/>
          </ac:spMkLst>
        </pc:spChg>
      </pc:sldChg>
      <pc:sldChg chg="modSp mod">
        <pc:chgData name="Талалаев Андрей Андреевич" userId="5dfd85ed-37b2-46c5-a79e-1ce73f32c813" providerId="ADAL" clId="{CC17FEBA-BA33-4D76-9B30-44DC0F57F1AA}" dt="2021-12-15T13:15:13.242" v="10"/>
        <pc:sldMkLst>
          <pc:docMk/>
          <pc:sldMk cId="1280698649" sldId="316"/>
        </pc:sldMkLst>
        <pc:spChg chg="mod">
          <ac:chgData name="Талалаев Андрей Андреевич" userId="5dfd85ed-37b2-46c5-a79e-1ce73f32c813" providerId="ADAL" clId="{CC17FEBA-BA33-4D76-9B30-44DC0F57F1AA}" dt="2021-12-15T13:15:13.242" v="10"/>
          <ac:spMkLst>
            <pc:docMk/>
            <pc:sldMk cId="1280698649" sldId="316"/>
            <ac:spMk id="2" creationId="{00000000-0000-0000-0000-000000000000}"/>
          </ac:spMkLst>
        </pc:spChg>
      </pc:sldChg>
    </pc:docChg>
  </pc:docChgLst>
  <pc:docChgLst>
    <pc:chgData name="Талалаев Андрей Андреевич" userId="5dfd85ed-37b2-46c5-a79e-1ce73f32c813" providerId="ADAL" clId="{2E311DCC-0541-400D-8351-F6F79E70FA27}"/>
    <pc:docChg chg="undo custSel addSld delSld modSld">
      <pc:chgData name="Талалаев Андрей Андреевич" userId="5dfd85ed-37b2-46c5-a79e-1ce73f32c813" providerId="ADAL" clId="{2E311DCC-0541-400D-8351-F6F79E70FA27}" dt="2022-01-26T10:19:14.147" v="1285" actId="20577"/>
      <pc:docMkLst>
        <pc:docMk/>
      </pc:docMkLst>
      <pc:sldChg chg="addSp delSp modSp mod">
        <pc:chgData name="Талалаев Андрей Андреевич" userId="5dfd85ed-37b2-46c5-a79e-1ce73f32c813" providerId="ADAL" clId="{2E311DCC-0541-400D-8351-F6F79E70FA27}" dt="2022-01-25T12:30:56.497" v="1131" actId="20577"/>
        <pc:sldMkLst>
          <pc:docMk/>
          <pc:sldMk cId="687620720" sldId="315"/>
        </pc:sldMkLst>
        <pc:spChg chg="add del mod">
          <ac:chgData name="Талалаев Андрей Андреевич" userId="5dfd85ed-37b2-46c5-a79e-1ce73f32c813" providerId="ADAL" clId="{2E311DCC-0541-400D-8351-F6F79E70FA27}" dt="2022-01-25T11:53:24.555" v="48"/>
          <ac:spMkLst>
            <pc:docMk/>
            <pc:sldMk cId="687620720" sldId="315"/>
            <ac:spMk id="3" creationId="{657A9418-8839-44F9-B9E0-8C71E17C01DC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0:32.708" v="31" actId="20577"/>
          <ac:spMkLst>
            <pc:docMk/>
            <pc:sldMk cId="687620720" sldId="315"/>
            <ac:spMk id="5" creationId="{C7C937DC-B03B-49AA-B6C3-48E21B09DB62}"/>
          </ac:spMkLst>
        </pc:spChg>
        <pc:spChg chg="add del mod">
          <ac:chgData name="Талалаев Андрей Андреевич" userId="5dfd85ed-37b2-46c5-a79e-1ce73f32c813" providerId="ADAL" clId="{2E311DCC-0541-400D-8351-F6F79E70FA27}" dt="2022-01-25T11:58:06.049" v="105" actId="12084"/>
          <ac:spMkLst>
            <pc:docMk/>
            <pc:sldMk cId="687620720" sldId="315"/>
            <ac:spMk id="7" creationId="{6B243947-9C9A-4321-85A3-870129A46B31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1:09.570" v="32" actId="20577"/>
          <ac:spMkLst>
            <pc:docMk/>
            <pc:sldMk cId="687620720" sldId="315"/>
            <ac:spMk id="8" creationId="{576E6EF8-AE99-445C-AA37-9CD9FA084205}"/>
          </ac:spMkLst>
        </pc:spChg>
        <pc:graphicFrameChg chg="add mod ord modGraphic">
          <ac:chgData name="Талалаев Андрей Андреевич" userId="5dfd85ed-37b2-46c5-a79e-1ce73f32c813" providerId="ADAL" clId="{2E311DCC-0541-400D-8351-F6F79E70FA27}" dt="2022-01-25T12:25:43.193" v="1057" actId="20577"/>
          <ac:graphicFrameMkLst>
            <pc:docMk/>
            <pc:sldMk cId="687620720" sldId="315"/>
            <ac:graphicFrameMk id="2" creationId="{EB195F5A-DB1F-4455-82A5-3416E2E06A05}"/>
          </ac:graphicFrameMkLst>
        </pc:graphicFrameChg>
        <pc:graphicFrameChg chg="add del mod modGraphic">
          <ac:chgData name="Талалаев Андрей Андреевич" userId="5dfd85ed-37b2-46c5-a79e-1ce73f32c813" providerId="ADAL" clId="{2E311DCC-0541-400D-8351-F6F79E70FA27}" dt="2022-01-25T12:14:34.843" v="518" actId="478"/>
          <ac:graphicFrameMkLst>
            <pc:docMk/>
            <pc:sldMk cId="687620720" sldId="315"/>
            <ac:graphicFrameMk id="6" creationId="{202ECA04-3072-4BB8-B4BC-389BA32029CC}"/>
          </ac:graphicFrameMkLst>
        </pc:graphicFrameChg>
        <pc:graphicFrameChg chg="add mod modGraphic">
          <ac:chgData name="Талалаев Андрей Андреевич" userId="5dfd85ed-37b2-46c5-a79e-1ce73f32c813" providerId="ADAL" clId="{2E311DCC-0541-400D-8351-F6F79E70FA27}" dt="2022-01-25T12:30:56.497" v="1131" actId="20577"/>
          <ac:graphicFrameMkLst>
            <pc:docMk/>
            <pc:sldMk cId="687620720" sldId="315"/>
            <ac:graphicFrameMk id="9" creationId="{4B3A1CB1-E7AA-4E98-B141-E9D7014D35F8}"/>
          </ac:graphicFrameMkLst>
        </pc:graphicFrameChg>
      </pc:sldChg>
      <pc:sldChg chg="del">
        <pc:chgData name="Талалаев Андрей Андреевич" userId="5dfd85ed-37b2-46c5-a79e-1ce73f32c813" providerId="ADAL" clId="{2E311DCC-0541-400D-8351-F6F79E70FA27}" dt="2022-01-25T12:26:55.455" v="1059" actId="2696"/>
        <pc:sldMkLst>
          <pc:docMk/>
          <pc:sldMk cId="3990718761" sldId="320"/>
        </pc:sldMkLst>
      </pc:sldChg>
      <pc:sldChg chg="del">
        <pc:chgData name="Талалаев Андрей Андреевич" userId="5dfd85ed-37b2-46c5-a79e-1ce73f32c813" providerId="ADAL" clId="{2E311DCC-0541-400D-8351-F6F79E70FA27}" dt="2022-01-25T12:26:44.510" v="1058" actId="2696"/>
        <pc:sldMkLst>
          <pc:docMk/>
          <pc:sldMk cId="3664956422" sldId="321"/>
        </pc:sldMkLst>
      </pc:sldChg>
      <pc:sldChg chg="modSp mod">
        <pc:chgData name="Талалаев Андрей Андреевич" userId="5dfd85ed-37b2-46c5-a79e-1ce73f32c813" providerId="ADAL" clId="{2E311DCC-0541-400D-8351-F6F79E70FA27}" dt="2022-01-25T12:15:55.253" v="543" actId="207"/>
        <pc:sldMkLst>
          <pc:docMk/>
          <pc:sldMk cId="2296935230" sldId="323"/>
        </pc:sldMkLst>
        <pc:spChg chg="mod">
          <ac:chgData name="Талалаев Андрей Андреевич" userId="5dfd85ed-37b2-46c5-a79e-1ce73f32c813" providerId="ADAL" clId="{2E311DCC-0541-400D-8351-F6F79E70FA27}" dt="2022-01-25T12:15:55.253" v="543" actId="207"/>
          <ac:spMkLst>
            <pc:docMk/>
            <pc:sldMk cId="2296935230" sldId="323"/>
            <ac:spMk id="6" creationId="{2794ED77-90FE-4425-99F3-682B57D89659}"/>
          </ac:spMkLst>
        </pc:spChg>
      </pc:sldChg>
      <pc:sldChg chg="del">
        <pc:chgData name="Талалаев Андрей Андреевич" userId="5dfd85ed-37b2-46c5-a79e-1ce73f32c813" providerId="ADAL" clId="{2E311DCC-0541-400D-8351-F6F79E70FA27}" dt="2022-01-25T11:49:52.458" v="4" actId="2696"/>
        <pc:sldMkLst>
          <pc:docMk/>
          <pc:sldMk cId="1619066739" sldId="326"/>
        </pc:sldMkLst>
      </pc:sldChg>
      <pc:sldChg chg="addSp delSp modSp add mod">
        <pc:chgData name="Талалаев Андрей Андреевич" userId="5dfd85ed-37b2-46c5-a79e-1ce73f32c813" providerId="ADAL" clId="{2E311DCC-0541-400D-8351-F6F79E70FA27}" dt="2022-01-26T10:19:00.768" v="1278" actId="20577"/>
        <pc:sldMkLst>
          <pc:docMk/>
          <pc:sldMk cId="4193011208" sldId="333"/>
        </pc:sldMkLst>
        <pc:spChg chg="add mod">
          <ac:chgData name="Талалаев Андрей Андреевич" userId="5dfd85ed-37b2-46c5-a79e-1ce73f32c813" providerId="ADAL" clId="{2E311DCC-0541-400D-8351-F6F79E70FA27}" dt="2022-01-26T10:19:00.768" v="1278" actId="20577"/>
          <ac:spMkLst>
            <pc:docMk/>
            <pc:sldMk cId="4193011208" sldId="333"/>
            <ac:spMk id="2" creationId="{2978296B-A435-4AFF-AA96-F7C8B5D988A9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8.687" v="1133" actId="478"/>
          <ac:spMkLst>
            <pc:docMk/>
            <pc:sldMk cId="4193011208" sldId="333"/>
            <ac:spMk id="5" creationId="{FF3E3754-7CE8-4703-8562-3001CC235912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9.326" v="1134" actId="478"/>
          <ac:spMkLst>
            <pc:docMk/>
            <pc:sldMk cId="4193011208" sldId="333"/>
            <ac:spMk id="6" creationId="{B4384BCD-E55C-4A52-B152-2A60C5321500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6:15.340" v="1224" actId="20577"/>
          <ac:spMkLst>
            <pc:docMk/>
            <pc:sldMk cId="4193011208" sldId="333"/>
            <ac:spMk id="7" creationId="{C7C937DC-B03B-49AA-B6C3-48E21B09DB62}"/>
          </ac:spMkLst>
        </pc:spChg>
      </pc:sldChg>
      <pc:sldChg chg="addSp modSp add mod">
        <pc:chgData name="Талалаев Андрей Андреевич" userId="5dfd85ed-37b2-46c5-a79e-1ce73f32c813" providerId="ADAL" clId="{2E311DCC-0541-400D-8351-F6F79E70FA27}" dt="2022-01-26T10:19:14.147" v="1285" actId="20577"/>
        <pc:sldMkLst>
          <pc:docMk/>
          <pc:sldMk cId="2895345509" sldId="334"/>
        </pc:sldMkLst>
        <pc:spChg chg="add mod">
          <ac:chgData name="Талалаев Андрей Андреевич" userId="5dfd85ed-37b2-46c5-a79e-1ce73f32c813" providerId="ADAL" clId="{2E311DCC-0541-400D-8351-F6F79E70FA27}" dt="2022-01-26T10:19:14.147" v="1285" actId="20577"/>
          <ac:spMkLst>
            <pc:docMk/>
            <pc:sldMk cId="2895345509" sldId="334"/>
            <ac:spMk id="2" creationId="{9F721050-AEB9-42CB-BAA4-AE25EF8F95C2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2:26.799" v="1208" actId="20577"/>
          <ac:spMkLst>
            <pc:docMk/>
            <pc:sldMk cId="2895345509" sldId="334"/>
            <ac:spMk id="7" creationId="{C7C937DC-B03B-49AA-B6C3-48E21B09DB62}"/>
          </ac:spMkLst>
        </pc:spChg>
      </pc:sldChg>
    </pc:docChg>
  </pc:docChgLst>
  <pc:docChgLst>
    <pc:chgData name="Талалаев Андрей Андреевич" userId="5dfd85ed-37b2-46c5-a79e-1ce73f32c813" providerId="ADAL" clId="{CD9448CC-FD04-4429-86D7-A408A0831AD8}"/>
    <pc:docChg chg="undo redo custSel addSld delSld modSld sldOrd">
      <pc:chgData name="Талалаев Андрей Андреевич" userId="5dfd85ed-37b2-46c5-a79e-1ce73f32c813" providerId="ADAL" clId="{CD9448CC-FD04-4429-86D7-A408A0831AD8}" dt="2021-12-15T09:10:08.192" v="3434" actId="14100"/>
      <pc:docMkLst>
        <pc:docMk/>
      </pc:docMkLst>
      <pc:sldChg chg="modSp del mod">
        <pc:chgData name="Талалаев Андрей Андреевич" userId="5dfd85ed-37b2-46c5-a79e-1ce73f32c813" providerId="ADAL" clId="{CD9448CC-FD04-4429-86D7-A408A0831AD8}" dt="2021-10-01T11:29:02.282" v="165" actId="2696"/>
        <pc:sldMkLst>
          <pc:docMk/>
          <pc:sldMk cId="2678379966" sldId="256"/>
        </pc:sldMkLst>
        <pc:spChg chg="mod">
          <ac:chgData name="Талалаев Андрей Андреевич" userId="5dfd85ed-37b2-46c5-a79e-1ce73f32c813" providerId="ADAL" clId="{CD9448CC-FD04-4429-86D7-A408A0831AD8}" dt="2021-08-24T07:21:33.639" v="79" actId="20577"/>
          <ac:spMkLst>
            <pc:docMk/>
            <pc:sldMk cId="2678379966" sldId="256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08-24T07:22:53.697" v="163"/>
          <ac:spMkLst>
            <pc:docMk/>
            <pc:sldMk cId="2678379966" sldId="256"/>
            <ac:spMk id="4" creationId="{3A75840D-6EC5-42EE-AA42-371A4882486C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8:09.330" v="3115" actId="20577"/>
        <pc:sldMkLst>
          <pc:docMk/>
          <pc:sldMk cId="2494750290" sldId="310"/>
        </pc:sldMkLst>
        <pc:spChg chg="add del mod">
          <ac:chgData name="Талалаев Андрей Андреевич" userId="5dfd85ed-37b2-46c5-a79e-1ce73f32c813" providerId="ADAL" clId="{CD9448CC-FD04-4429-86D7-A408A0831AD8}" dt="2021-12-15T08:36:14.430" v="2721" actId="478"/>
          <ac:spMkLst>
            <pc:docMk/>
            <pc:sldMk cId="2494750290" sldId="310"/>
            <ac:spMk id="2" creationId="{777EBB80-1C19-4070-8520-FAEEC8DBC584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55:21.032" v="2987" actId="478"/>
          <ac:spMkLst>
            <pc:docMk/>
            <pc:sldMk cId="2494750290" sldId="31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25.952" v="734" actId="20577"/>
          <ac:spMkLst>
            <pc:docMk/>
            <pc:sldMk cId="2494750290" sldId="310"/>
            <ac:spMk id="4" creationId="{C7C937DC-B03B-49AA-B6C3-48E21B09DB6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55.165" v="3085" actId="20577"/>
          <ac:spMkLst>
            <pc:docMk/>
            <pc:sldMk cId="2494750290" sldId="310"/>
            <ac:spMk id="5" creationId="{FF3E3754-7CE8-4703-8562-3001CC23591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8:09.330" v="3115" actId="20577"/>
          <ac:spMkLst>
            <pc:docMk/>
            <pc:sldMk cId="2494750290" sldId="310"/>
            <ac:spMk id="6" creationId="{B4384BCD-E55C-4A52-B152-2A60C5321500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37:35.435" v="2731" actId="478"/>
          <ac:spMkLst>
            <pc:docMk/>
            <pc:sldMk cId="2494750290" sldId="310"/>
            <ac:spMk id="7" creationId="{79C0D12D-4F00-43C9-A51B-ED5863186340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7:26.929" v="3060" actId="2057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D9448CC-FD04-4429-86D7-A408A0831AD8}" dt="2021-12-15T08:57:26.929" v="3060" actId="20577"/>
          <ac:spMkLst>
            <pc:docMk/>
            <pc:sldMk cId="3083973975" sldId="311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10-01T11:28:52.773" v="164" actId="20577"/>
          <ac:spMkLst>
            <pc:docMk/>
            <pc:sldMk cId="3083973975" sldId="311"/>
            <ac:spMk id="4" creationId="{3A75840D-6EC5-42EE-AA42-371A4882486C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17.845" v="3059" actId="20577"/>
          <ac:spMkLst>
            <pc:docMk/>
            <pc:sldMk cId="3083973975" sldId="311"/>
            <ac:spMk id="6" creationId="{2794ED77-90FE-4425-99F3-682B57D89659}"/>
          </ac:spMkLst>
        </pc:spChg>
        <pc:picChg chg="add del mod ord">
          <ac:chgData name="Талалаев Андрей Андреевич" userId="5dfd85ed-37b2-46c5-a79e-1ce73f32c813" providerId="ADAL" clId="{CD9448CC-FD04-4429-86D7-A408A0831AD8}" dt="2021-12-14T12:56:48.457" v="829" actId="478"/>
          <ac:picMkLst>
            <pc:docMk/>
            <pc:sldMk cId="3083973975" sldId="311"/>
            <ac:picMk id="2" creationId="{53B649EB-1D1C-4B00-AB6D-7C076EC1D322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29:16.393" v="213"/>
          <ac:picMkLst>
            <pc:docMk/>
            <pc:sldMk cId="3083973975" sldId="311"/>
            <ac:picMk id="5" creationId="{F7F55CB8-495D-40E9-BB42-49320D286D0A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56:47.961" v="828"/>
          <ac:picMkLst>
            <pc:docMk/>
            <pc:sldMk cId="3083973975" sldId="311"/>
            <ac:picMk id="7" creationId="{2762484F-3397-4FE6-8168-AFC84E7193A7}"/>
          </ac:picMkLst>
        </pc:picChg>
      </pc:sldChg>
      <pc:sldChg chg="delSp modSp add mod">
        <pc:chgData name="Талалаев Андрей Андреевич" userId="5dfd85ed-37b2-46c5-a79e-1ce73f32c813" providerId="ADAL" clId="{CD9448CC-FD04-4429-86D7-A408A0831AD8}" dt="2021-12-15T08:55:24.261" v="2988" actId="478"/>
        <pc:sldMkLst>
          <pc:docMk/>
          <pc:sldMk cId="3954268769" sldId="312"/>
        </pc:sldMkLst>
        <pc:spChg chg="del mod">
          <ac:chgData name="Талалаев Андрей Андреевич" userId="5dfd85ed-37b2-46c5-a79e-1ce73f32c813" providerId="ADAL" clId="{CD9448CC-FD04-4429-86D7-A408A0831AD8}" dt="2021-12-15T08:55:24.261" v="2988" actId="478"/>
          <ac:spMkLst>
            <pc:docMk/>
            <pc:sldMk cId="3954268769" sldId="312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48.698" v="771" actId="20577"/>
          <ac:spMkLst>
            <pc:docMk/>
            <pc:sldMk cId="3954268769" sldId="312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27.604" v="2989" actId="478"/>
        <pc:sldMkLst>
          <pc:docMk/>
          <pc:sldMk cId="3596274783" sldId="313"/>
        </pc:sldMkLst>
        <pc:spChg chg="del mod">
          <ac:chgData name="Талалаев Андрей Андреевич" userId="5dfd85ed-37b2-46c5-a79e-1ce73f32c813" providerId="ADAL" clId="{CD9448CC-FD04-4429-86D7-A408A0831AD8}" dt="2021-12-15T08:55:27.604" v="2989" actId="478"/>
          <ac:spMkLst>
            <pc:docMk/>
            <pc:sldMk cId="3596274783" sldId="313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3:04.603" v="796" actId="20577"/>
          <ac:spMkLst>
            <pc:docMk/>
            <pc:sldMk cId="3596274783" sldId="313"/>
            <ac:spMk id="4" creationId="{C7C937DC-B03B-49AA-B6C3-48E21B09DB62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5:05.147" v="2981" actId="478"/>
        <pc:sldMkLst>
          <pc:docMk/>
          <pc:sldMk cId="300161687" sldId="314"/>
        </pc:sldMkLst>
        <pc:spChg chg="del">
          <ac:chgData name="Талалаев Андрей Андреевич" userId="5dfd85ed-37b2-46c5-a79e-1ce73f32c813" providerId="ADAL" clId="{CD9448CC-FD04-4429-86D7-A408A0831AD8}" dt="2021-12-15T08:55:05.147" v="2981" actId="478"/>
          <ac:spMkLst>
            <pc:docMk/>
            <pc:sldMk cId="300161687" sldId="314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13.932" v="2782" actId="20577"/>
          <ac:spMkLst>
            <pc:docMk/>
            <pc:sldMk cId="300161687" sldId="314"/>
            <ac:spMk id="4" creationId="{C7C937DC-B03B-49AA-B6C3-48E21B09DB62}"/>
          </ac:spMkLst>
        </pc:spChg>
        <pc:spChg chg="add del">
          <ac:chgData name="Талалаев Андрей Андреевич" userId="5dfd85ed-37b2-46c5-a79e-1ce73f32c813" providerId="ADAL" clId="{CD9448CC-FD04-4429-86D7-A408A0831AD8}" dt="2021-12-15T06:49:05.714" v="1008" actId="22"/>
          <ac:spMkLst>
            <pc:docMk/>
            <pc:sldMk cId="300161687" sldId="314"/>
            <ac:spMk id="5" creationId="{9DD2E521-D18A-4135-8CE1-28E1BAB68783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2:05.737" v="1013"/>
          <ac:spMkLst>
            <pc:docMk/>
            <pc:sldMk cId="300161687" sldId="314"/>
            <ac:spMk id="6" creationId="{A24A1028-0B0D-4A5C-85F3-0A07AE371777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3:38.164" v="1033" actId="478"/>
          <ac:spMkLst>
            <pc:docMk/>
            <pc:sldMk cId="300161687" sldId="314"/>
            <ac:spMk id="7" creationId="{64192C87-86E9-427E-B29C-C4846200A24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07:05.845" v="2486" actId="20577"/>
          <ac:spMkLst>
            <pc:docMk/>
            <pc:sldMk cId="300161687" sldId="314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7.874" v="2986" actId="478"/>
        <pc:sldMkLst>
          <pc:docMk/>
          <pc:sldMk cId="687620720" sldId="315"/>
        </pc:sldMkLst>
        <pc:spChg chg="del">
          <ac:chgData name="Талалаев Андрей Андреевич" userId="5dfd85ed-37b2-46c5-a79e-1ce73f32c813" providerId="ADAL" clId="{CD9448CC-FD04-4429-86D7-A408A0831AD8}" dt="2021-12-15T08:55:17.874" v="2986" actId="478"/>
          <ac:spMkLst>
            <pc:docMk/>
            <pc:sldMk cId="687620720" sldId="315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9:40.970" v="2852" actId="20577"/>
          <ac:spMkLst>
            <pc:docMk/>
            <pc:sldMk cId="687620720" sldId="315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00:47.450" v="2433" actId="20577"/>
          <ac:spMkLst>
            <pc:docMk/>
            <pc:sldMk cId="687620720" sldId="315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9:02:35.727" v="3162" actId="20577"/>
        <pc:sldMkLst>
          <pc:docMk/>
          <pc:sldMk cId="1280698649" sldId="316"/>
        </pc:sldMkLst>
        <pc:spChg chg="del">
          <ac:chgData name="Талалаев Андрей Андреевич" userId="5dfd85ed-37b2-46c5-a79e-1ce73f32c813" providerId="ADAL" clId="{CD9448CC-FD04-4429-86D7-A408A0831AD8}" dt="2021-12-15T08:55:15.862" v="2985" actId="478"/>
          <ac:spMkLst>
            <pc:docMk/>
            <pc:sldMk cId="1280698649" sldId="316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29:38.289" v="2714" actId="20577"/>
          <ac:spMkLst>
            <pc:docMk/>
            <pc:sldMk cId="1280698649" sldId="316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2:35.727" v="3162" actId="20577"/>
          <ac:spMkLst>
            <pc:docMk/>
            <pc:sldMk cId="1280698649" sldId="316"/>
            <ac:spMk id="8" creationId="{576E6EF8-AE99-445C-AA37-9CD9FA084205}"/>
          </ac:spMkLst>
        </pc:spChg>
      </pc:sldChg>
      <pc:sldChg chg="add del">
        <pc:chgData name="Талалаев Андрей Андреевич" userId="5dfd85ed-37b2-46c5-a79e-1ce73f32c813" providerId="ADAL" clId="{CD9448CC-FD04-4429-86D7-A408A0831AD8}" dt="2021-12-15T08:04:21.682" v="2437" actId="2696"/>
        <pc:sldMkLst>
          <pc:docMk/>
          <pc:sldMk cId="3230675745" sldId="316"/>
        </pc:sldMkLst>
      </pc:sldChg>
      <pc:sldChg chg="addSp delSp modSp add mod ord">
        <pc:chgData name="Талалаев Андрей Андреевич" userId="5dfd85ed-37b2-46c5-a79e-1ce73f32c813" providerId="ADAL" clId="{CD9448CC-FD04-4429-86D7-A408A0831AD8}" dt="2021-12-15T08:55:08.219" v="2982" actId="478"/>
        <pc:sldMkLst>
          <pc:docMk/>
          <pc:sldMk cId="154476844" sldId="317"/>
        </pc:sldMkLst>
        <pc:spChg chg="add mod">
          <ac:chgData name="Талалаев Андрей Андреевич" userId="5dfd85ed-37b2-46c5-a79e-1ce73f32c813" providerId="ADAL" clId="{CD9448CC-FD04-4429-86D7-A408A0831AD8}" dt="2021-12-15T08:23:18.883" v="2498" actId="113"/>
          <ac:spMkLst>
            <pc:docMk/>
            <pc:sldMk cId="154476844" sldId="317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08.219" v="2982" actId="478"/>
          <ac:spMkLst>
            <pc:docMk/>
            <pc:sldMk cId="154476844" sldId="317"/>
            <ac:spMk id="3" creationId="{E10206D3-5CD8-4FB6-97D9-6BEDF954AC57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0.365" v="2983" actId="478"/>
        <pc:sldMkLst>
          <pc:docMk/>
          <pc:sldMk cId="896384672" sldId="318"/>
        </pc:sldMkLst>
        <pc:spChg chg="mod">
          <ac:chgData name="Талалаев Андрей Андреевич" userId="5dfd85ed-37b2-46c5-a79e-1ce73f32c813" providerId="ADAL" clId="{CD9448CC-FD04-4429-86D7-A408A0831AD8}" dt="2021-12-15T08:46:30.684" v="2734" actId="14100"/>
          <ac:spMkLst>
            <pc:docMk/>
            <pc:sldMk cId="896384672" sldId="318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0.365" v="2983" actId="478"/>
          <ac:spMkLst>
            <pc:docMk/>
            <pc:sldMk cId="896384672" sldId="318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7:48.887" v="2777" actId="20577"/>
          <ac:spMkLst>
            <pc:docMk/>
            <pc:sldMk cId="896384672" sldId="318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2.557" v="2984" actId="478"/>
        <pc:sldMkLst>
          <pc:docMk/>
          <pc:sldMk cId="52264781" sldId="319"/>
        </pc:sldMkLst>
        <pc:spChg chg="mod">
          <ac:chgData name="Талалаев Андрей Андреевич" userId="5dfd85ed-37b2-46c5-a79e-1ce73f32c813" providerId="ADAL" clId="{CD9448CC-FD04-4429-86D7-A408A0831AD8}" dt="2021-12-15T08:28:22.438" v="2711" actId="20577"/>
          <ac:spMkLst>
            <pc:docMk/>
            <pc:sldMk cId="52264781" sldId="319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2.557" v="2984" actId="478"/>
          <ac:spMkLst>
            <pc:docMk/>
            <pc:sldMk cId="52264781" sldId="319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47.830" v="2827" actId="20577"/>
          <ac:spMkLst>
            <pc:docMk/>
            <pc:sldMk cId="52264781" sldId="319"/>
            <ac:spMk id="4" creationId="{C7C937DC-B03B-49AA-B6C3-48E21B09DB62}"/>
          </ac:spMkLst>
        </pc:spChg>
      </pc:sldChg>
      <pc:sldChg chg="addSp delSp modSp add mod ord">
        <pc:chgData name="Талалаев Андрей Андреевич" userId="5dfd85ed-37b2-46c5-a79e-1ce73f32c813" providerId="ADAL" clId="{CD9448CC-FD04-4429-86D7-A408A0831AD8}" dt="2021-12-15T09:10:08.192" v="3434" actId="14100"/>
        <pc:sldMkLst>
          <pc:docMk/>
          <pc:sldMk cId="3990718761" sldId="320"/>
        </pc:sldMkLst>
        <pc:spChg chg="add mod">
          <ac:chgData name="Талалаев Андрей Андреевич" userId="5dfd85ed-37b2-46c5-a79e-1ce73f32c813" providerId="ADAL" clId="{CD9448CC-FD04-4429-86D7-A408A0831AD8}" dt="2021-12-15T09:10:08.192" v="3434" actId="14100"/>
          <ac:spMkLst>
            <pc:docMk/>
            <pc:sldMk cId="3990718761" sldId="320"/>
            <ac:spMk id="2" creationId="{678A2A3A-61BC-461F-8B54-A0109648C31E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30.165" v="2990" actId="478"/>
          <ac:spMkLst>
            <pc:docMk/>
            <pc:sldMk cId="3990718761" sldId="32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0:12.910" v="2894" actId="20577"/>
          <ac:spMkLst>
            <pc:docMk/>
            <pc:sldMk cId="3990718761" sldId="320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6:59.402" v="3279" actId="14100"/>
          <ac:spMkLst>
            <pc:docMk/>
            <pc:sldMk cId="3990718761" sldId="320"/>
            <ac:spMk id="5" creationId="{FF3E3754-7CE8-4703-8562-3001CC23591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7:27.549" v="3283" actId="1076"/>
          <ac:spMkLst>
            <pc:docMk/>
            <pc:sldMk cId="3990718761" sldId="320"/>
            <ac:spMk id="6" creationId="{B4384BCD-E55C-4A52-B152-2A60C532150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31.513" v="3284" actId="1076"/>
          <ac:spMkLst>
            <pc:docMk/>
            <pc:sldMk cId="3990718761" sldId="320"/>
            <ac:spMk id="7" creationId="{6EB7099F-C847-4E8D-A597-4145D9D6A0A6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0.345" v="3286" actId="1076"/>
          <ac:spMkLst>
            <pc:docMk/>
            <pc:sldMk cId="3990718761" sldId="320"/>
            <ac:spMk id="8" creationId="{83DF07DD-E812-429D-8D5C-2861652E8CA3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7.509" v="3288" actId="1076"/>
          <ac:spMkLst>
            <pc:docMk/>
            <pc:sldMk cId="3990718761" sldId="320"/>
            <ac:spMk id="9" creationId="{04D3DE1E-871F-4939-A0D4-489A19C88F7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8:07.388" v="3290" actId="1076"/>
          <ac:spMkLst>
            <pc:docMk/>
            <pc:sldMk cId="3990718761" sldId="320"/>
            <ac:spMk id="10" creationId="{BD7B34E9-A864-41FB-8703-E1FB3836CF24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6:22.082" v="3271" actId="14100"/>
          <ac:spMkLst>
            <pc:docMk/>
            <pc:sldMk cId="3990718761" sldId="320"/>
            <ac:spMk id="11" creationId="{C225A3E4-F7D5-4F45-AF13-3337AD73561A}"/>
          </ac:spMkLst>
        </pc:spChg>
      </pc:sldChg>
      <pc:sldChg chg="delSp modSp add mod ord">
        <pc:chgData name="Талалаев Андрей Андреевич" userId="5dfd85ed-37b2-46c5-a79e-1ce73f32c813" providerId="ADAL" clId="{CD9448CC-FD04-4429-86D7-A408A0831AD8}" dt="2021-12-15T08:55:33.042" v="2991" actId="478"/>
        <pc:sldMkLst>
          <pc:docMk/>
          <pc:sldMk cId="3664956422" sldId="321"/>
        </pc:sldMkLst>
        <pc:spChg chg="del">
          <ac:chgData name="Талалаев Андрей Андреевич" userId="5dfd85ed-37b2-46c5-a79e-1ce73f32c813" providerId="ADAL" clId="{CD9448CC-FD04-4429-86D7-A408A0831AD8}" dt="2021-12-15T08:55:33.042" v="2991" actId="478"/>
          <ac:spMkLst>
            <pc:docMk/>
            <pc:sldMk cId="3664956422" sldId="321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0.752" v="2975" actId="20577"/>
          <ac:spMkLst>
            <pc:docMk/>
            <pc:sldMk cId="3664956422" sldId="321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7.263" v="2980" actId="20577"/>
          <ac:spMkLst>
            <pc:docMk/>
            <pc:sldMk cId="3664956422" sldId="321"/>
            <ac:spMk id="8" creationId="{576E6EF8-AE99-445C-AA37-9CD9FA0842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FAAC-D41C-493E-B416-F8091D36F29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68DA-5C39-48BB-91FA-067002E3C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68DA-5C39-48BB-91FA-067002E3C3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DC7B6A-67DC-44F6-9D5C-2F567B37C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612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E6276-A663-4071-A8F0-EFA25D4D9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38319"/>
            <a:ext cx="914400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927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DF2C9EF-E6E6-4092-866A-639AC566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315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D00DB1-36CE-48AD-B09F-506EBB276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37919"/>
            <a:ext cx="608584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1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7D1C3D-7AD6-41A0-94C1-DD196061F9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1" y="1512571"/>
            <a:ext cx="4201159" cy="40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BD076B9D-0933-4DD5-B627-8539F8327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6070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28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53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594868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9B6D1ECE-0346-4092-BD21-001103E07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0" y="1512570"/>
            <a:ext cx="5013959" cy="4431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C9A81F9-E987-445D-ACC9-698C4361CF62}"/>
              </a:ext>
            </a:extLst>
          </p:cNvPr>
          <p:cNvSpPr/>
          <p:nvPr userDrawn="1"/>
        </p:nvSpPr>
        <p:spPr>
          <a:xfrm>
            <a:off x="0" y="1019490"/>
            <a:ext cx="12192000" cy="531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7" r:id="rId5"/>
    <p:sldLayoutId id="2147483668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A75840D-6EC5-42EE-AA42-371A4882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24400"/>
            <a:ext cx="12192000" cy="766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Roboto"/>
              </a:rPr>
              <a:t/>
            </a:r>
            <a:br>
              <a:rPr lang="ru-RU" sz="2800" dirty="0">
                <a:latin typeface="Roboto"/>
              </a:rPr>
            </a:br>
            <a:endParaRPr lang="ru-RU" sz="2800" dirty="0">
              <a:latin typeface="Roboto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CC723773-0668-4268-978A-FFBD1A92C3FB}"/>
              </a:ext>
            </a:extLst>
          </p:cNvPr>
          <p:cNvSpPr txBox="1">
            <a:spLocks/>
          </p:cNvSpPr>
          <p:nvPr/>
        </p:nvSpPr>
        <p:spPr>
          <a:xfrm>
            <a:off x="396240" y="6262687"/>
            <a:ext cx="11795759" cy="5953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ru-RU" sz="1600" dirty="0">
              <a:latin typeface="Roboto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2794ED77-90FE-4425-99F3-682B57D89659}"/>
              </a:ext>
            </a:extLst>
          </p:cNvPr>
          <p:cNvSpPr txBox="1">
            <a:spLocks/>
          </p:cNvSpPr>
          <p:nvPr/>
        </p:nvSpPr>
        <p:spPr>
          <a:xfrm>
            <a:off x="198120" y="4257778"/>
            <a:ext cx="11795759" cy="191120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400" dirty="0">
                <a:latin typeface="Roboto"/>
              </a:rPr>
              <a:t>План-конспект тренировочного </a:t>
            </a:r>
            <a:r>
              <a:rPr lang="ru-RU" sz="3400" dirty="0" smtClean="0">
                <a:latin typeface="Roboto"/>
              </a:rPr>
              <a:t>занятия №3</a:t>
            </a:r>
            <a:endParaRPr lang="ru-RU" sz="3400" dirty="0">
              <a:latin typeface="Roboto"/>
            </a:endParaRPr>
          </a:p>
          <a:p>
            <a:endParaRPr lang="ru-RU" dirty="0">
              <a:solidFill>
                <a:srgbClr val="FFFF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Шиморин Андрей Сергеевич</a:t>
            </a:r>
            <a:endParaRPr lang="ru-RU" dirty="0">
              <a:solidFill>
                <a:srgbClr val="00B0F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 </a:t>
            </a:r>
            <a:endParaRPr lang="ru-RU" dirty="0">
              <a:solidFill>
                <a:srgbClr val="00B0F0"/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0" y="856034"/>
            <a:ext cx="3258198" cy="34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576E6EF8-AE99-445C-AA37-9CD9FA084205}"/>
              </a:ext>
            </a:extLst>
          </p:cNvPr>
          <p:cNvSpPr txBox="1">
            <a:spLocks/>
          </p:cNvSpPr>
          <p:nvPr/>
        </p:nvSpPr>
        <p:spPr>
          <a:xfrm>
            <a:off x="406181" y="1341652"/>
            <a:ext cx="11232572" cy="47763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информация ТЗ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B195F5A-DB1F-4455-82A5-3416E2E06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61146"/>
              </p:ext>
            </p:extLst>
          </p:nvPr>
        </p:nvGraphicFramePr>
        <p:xfrm>
          <a:off x="406181" y="4154557"/>
          <a:ext cx="11570468" cy="1973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="" xmlns:a16="http://schemas.microsoft.com/office/drawing/2014/main" val="1730030426"/>
                    </a:ext>
                  </a:extLst>
                </a:gridCol>
                <a:gridCol w="882699">
                  <a:extLst>
                    <a:ext uri="{9D8B030D-6E8A-4147-A177-3AD203B41FA5}">
                      <a16:colId xmlns=""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565962417"/>
                    </a:ext>
                  </a:extLst>
                </a:gridCol>
                <a:gridCol w="982489">
                  <a:extLst>
                    <a:ext uri="{9D8B030D-6E8A-4147-A177-3AD203B41FA5}">
                      <a16:colId xmlns="" xmlns:a16="http://schemas.microsoft.com/office/drawing/2014/main" val="2482751700"/>
                    </a:ext>
                  </a:extLst>
                </a:gridCol>
                <a:gridCol w="982489">
                  <a:extLst>
                    <a:ext uri="{9D8B030D-6E8A-4147-A177-3AD203B41FA5}">
                      <a16:colId xmlns="" xmlns:a16="http://schemas.microsoft.com/office/drawing/2014/main" val="1378083053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876416634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1308976262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337097704"/>
                    </a:ext>
                  </a:extLst>
                </a:gridCol>
                <a:gridCol w="883432">
                  <a:extLst>
                    <a:ext uri="{9D8B030D-6E8A-4147-A177-3AD203B41FA5}">
                      <a16:colId xmlns="" xmlns:a16="http://schemas.microsoft.com/office/drawing/2014/main" val="1689908927"/>
                    </a:ext>
                  </a:extLst>
                </a:gridCol>
              </a:tblGrid>
              <a:tr h="709030">
                <a:tc rowSpan="2"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Возраст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Команда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(группа)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 marR="356870" indent="-14795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600" b="0" spc="-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игроков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</a:t>
                      </a:r>
                    </a:p>
                    <a:p>
                      <a:pPr marL="70485" marR="635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(фактическая)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Соотношение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частей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314236"/>
                  </a:ext>
                </a:extLst>
              </a:tr>
              <a:tr h="42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Вратарей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Полевых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П.Ч.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О.Ч.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6159253"/>
                  </a:ext>
                </a:extLst>
              </a:tr>
              <a:tr h="8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U-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г.р.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СШОР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Петродворцового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90 мин.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6777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4B3A1CB1-E7AA-4E98-B141-E9D7014D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66023"/>
              </p:ext>
            </p:extLst>
          </p:nvPr>
        </p:nvGraphicFramePr>
        <p:xfrm>
          <a:off x="406182" y="1331582"/>
          <a:ext cx="11570470" cy="2405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="" xmlns:a16="http://schemas.microsoft.com/office/drawing/2014/main" val="1730030426"/>
                    </a:ext>
                  </a:extLst>
                </a:gridCol>
                <a:gridCol w="882701">
                  <a:extLst>
                    <a:ext uri="{9D8B030D-6E8A-4147-A177-3AD203B41FA5}">
                      <a16:colId xmlns=""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="" xmlns:a16="http://schemas.microsoft.com/office/drawing/2014/main" val="2565962417"/>
                    </a:ext>
                  </a:extLst>
                </a:gridCol>
                <a:gridCol w="1191773">
                  <a:extLst>
                    <a:ext uri="{9D8B030D-6E8A-4147-A177-3AD203B41FA5}">
                      <a16:colId xmlns="" xmlns:a16="http://schemas.microsoft.com/office/drawing/2014/main" val="2482751700"/>
                    </a:ext>
                  </a:extLst>
                </a:gridCol>
                <a:gridCol w="2574235">
                  <a:extLst>
                    <a:ext uri="{9D8B030D-6E8A-4147-A177-3AD203B41FA5}">
                      <a16:colId xmlns="" xmlns:a16="http://schemas.microsoft.com/office/drawing/2014/main" val="2876416634"/>
                    </a:ext>
                  </a:extLst>
                </a:gridCol>
                <a:gridCol w="2812774">
                  <a:extLst>
                    <a:ext uri="{9D8B030D-6E8A-4147-A177-3AD203B41FA5}">
                      <a16:colId xmlns="" xmlns:a16="http://schemas.microsoft.com/office/drawing/2014/main" val="1308976262"/>
                    </a:ext>
                  </a:extLst>
                </a:gridCol>
              </a:tblGrid>
              <a:tr h="1241944">
                <a:tc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тренер/ Пом.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Дата/ время/ день недели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занятия 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.,ком.)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3208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</a:p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Задача/и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Инвентарь, оборудование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5314236"/>
                  </a:ext>
                </a:extLst>
              </a:tr>
              <a:tr h="1163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Шиморин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Практическое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40х20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Обучить индивидуальным ТТД в атаке и обороне, при ситуации игры 1х1 лицом к лицу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Мяч №4 (13 шт.),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ворота 2х3 (4 шт.), манишки (21 шт.), фишки (10 шт.), конуса (10 шт.)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677799"/>
                  </a:ext>
                </a:extLst>
              </a:tr>
            </a:tbl>
          </a:graphicData>
        </a:graphic>
      </p:graphicFrame>
      <p:pic>
        <p:nvPicPr>
          <p:cNvPr id="6" name="Рисунок 5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2305319" y="1313645"/>
            <a:ext cx="7817476" cy="4829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Командное построение.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5-10 </a:t>
            </a:r>
            <a:r>
              <a:rPr lang="ru-RU" dirty="0" smtClean="0"/>
              <a:t>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в одной шеренге.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Задача тренировки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правильного настроя на тренировку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/>
              <a:t>П.И. Салки 1х1 лицом к лицу.</a:t>
            </a:r>
          </a:p>
          <a:p>
            <a:r>
              <a:rPr lang="ru-RU" sz="1400" b="1" dirty="0" smtClean="0"/>
              <a:t>Дозировка</a:t>
            </a:r>
            <a:r>
              <a:rPr lang="en-US" sz="1400" b="1" dirty="0" smtClean="0"/>
              <a:t>:</a:t>
            </a:r>
            <a:r>
              <a:rPr lang="ru-RU" sz="1400" b="1" dirty="0" smtClean="0"/>
              <a:t> </a:t>
            </a:r>
            <a:r>
              <a:rPr lang="ru-RU" sz="1400" dirty="0" smtClean="0"/>
              <a:t>5х2 мин. (10 мин.)</a:t>
            </a:r>
          </a:p>
          <a:p>
            <a:r>
              <a:rPr lang="ru-RU" sz="1400" b="1" dirty="0" smtClean="0"/>
              <a:t>Организация упражнения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Занимающиеся разбиты на 2 группы по 8 человек. Игроки находятся на фишки под углом, друг за другом, у каждого мяч. Игровая площадка 8х8 метров.</a:t>
            </a:r>
          </a:p>
          <a:p>
            <a:r>
              <a:rPr lang="ru-RU" sz="1400" b="1" dirty="0" smtClean="0"/>
              <a:t>Описание упражнения</a:t>
            </a:r>
            <a:r>
              <a:rPr lang="fr-FR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Игра команда на команду. 10 секунд на повтор.</a:t>
            </a:r>
          </a:p>
          <a:p>
            <a:r>
              <a:rPr lang="ru-RU" sz="1400" dirty="0" smtClean="0"/>
              <a:t>Атака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При помощи ведения мяча, не дать себя «осалить» сопернику.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запрещено трогать препятствие – проигрыш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выход за поле – проигрыш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ведение мяча, только удобная нога</a:t>
            </a:r>
          </a:p>
          <a:p>
            <a:r>
              <a:rPr lang="ru-RU" sz="1400" dirty="0" smtClean="0"/>
              <a:t>Оборона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При помощи ведения мяча, «осалить» соперника.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запрещено трогать препятствие – проигрыш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выход за поле – проигрыш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ведение мяча, только удобная нога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коснуться рукой соперника не отпуская мяч, мяч под контролем</a:t>
            </a:r>
          </a:p>
          <a:p>
            <a:endParaRPr lang="ru-RU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2" y="1267096"/>
            <a:ext cx="5682342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/>
              <a:t>Игра в футбол 3х3, коридоры.</a:t>
            </a:r>
          </a:p>
          <a:p>
            <a:r>
              <a:rPr lang="ru-RU" sz="1400" b="1" dirty="0" smtClean="0"/>
              <a:t>Дозировка</a:t>
            </a:r>
            <a:r>
              <a:rPr lang="en-US" sz="1400" b="1" dirty="0" smtClean="0"/>
              <a:t>:</a:t>
            </a:r>
            <a:r>
              <a:rPr lang="ru-RU" sz="1400" b="1" dirty="0" smtClean="0"/>
              <a:t> </a:t>
            </a:r>
            <a:r>
              <a:rPr lang="ru-RU" sz="1400" dirty="0" smtClean="0"/>
              <a:t>6х5 мин. (30 мин.) </a:t>
            </a:r>
          </a:p>
          <a:p>
            <a:r>
              <a:rPr lang="ru-RU" sz="1400" b="1" dirty="0" smtClean="0"/>
              <a:t>Организация упражнения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Занимающиеся разбиты на 2 команды по 3 игрока, по своим коридором. Площадка 30х18 метров. </a:t>
            </a:r>
          </a:p>
          <a:p>
            <a:r>
              <a:rPr lang="ru-RU" sz="1400" b="1" dirty="0" smtClean="0"/>
              <a:t>Описание упражнения</a:t>
            </a:r>
            <a:r>
              <a:rPr lang="fr-FR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Игра в футбол, команда на команду. Начало игры от тренера. Располагаться в своих коридорах. Нижний игрок команд, может играть руками, как вратарь. Создавать ситуации игры 1х1 соперник лицом.</a:t>
            </a:r>
          </a:p>
          <a:p>
            <a:r>
              <a:rPr lang="ru-RU" sz="1400" dirty="0" smtClean="0"/>
              <a:t>Атака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расположения в своих коридорах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широкое поле при владение мячом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фигура 1-2 (треугольник)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вратарь выходит — обыгрываем, стоит — бьем, не сильно сближаясь с ним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шаг в мяч перед приемом</a:t>
            </a:r>
          </a:p>
          <a:p>
            <a:r>
              <a:rPr lang="ru-RU" sz="1400" dirty="0" smtClean="0"/>
              <a:t>Оборона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узкое поле, заходим в центральный коридор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фигура 1-2 (треугольник)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мяч катится - рывок, мяч стоит(соперник принял) — тормоза, ведение на меня — отступаю </a:t>
            </a:r>
          </a:p>
          <a:p>
            <a:endParaRPr lang="ru-RU" sz="1600" b="1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254035"/>
            <a:ext cx="5669280" cy="48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/>
              <a:t>Игра в футбол 5х5, коридоры.</a:t>
            </a:r>
          </a:p>
          <a:p>
            <a:r>
              <a:rPr lang="ru-RU" sz="1400" b="1" dirty="0" smtClean="0"/>
              <a:t>Дозировка</a:t>
            </a:r>
            <a:r>
              <a:rPr lang="en-US" sz="1400" b="1" dirty="0" smtClean="0"/>
              <a:t>:</a:t>
            </a:r>
            <a:r>
              <a:rPr lang="ru-RU" sz="1400" b="1" dirty="0" smtClean="0"/>
              <a:t> </a:t>
            </a:r>
            <a:r>
              <a:rPr lang="ru-RU" sz="1400" dirty="0" smtClean="0"/>
              <a:t>4х10 мин. (40 мин.)</a:t>
            </a:r>
          </a:p>
          <a:p>
            <a:r>
              <a:rPr lang="ru-RU" sz="1400" b="1" dirty="0" smtClean="0"/>
              <a:t>Организация упражнения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Занимающиеся разбиты на 2 команды по 5 игроков, по своим коридором. Поле 40х20 метров.  </a:t>
            </a:r>
          </a:p>
          <a:p>
            <a:r>
              <a:rPr lang="ru-RU" sz="1400" b="1" dirty="0" smtClean="0"/>
              <a:t>Описание упражнения</a:t>
            </a:r>
            <a:r>
              <a:rPr lang="fr-FR" sz="1400" b="1" dirty="0" smtClean="0"/>
              <a:t>:</a:t>
            </a:r>
            <a:endParaRPr lang="ru-RU" sz="1400" b="1" dirty="0" smtClean="0"/>
          </a:p>
          <a:p>
            <a:r>
              <a:rPr lang="ru-RU" sz="1400" dirty="0" smtClean="0"/>
              <a:t>Игра в футбол, команда на команду. По всем правилам. </a:t>
            </a:r>
          </a:p>
          <a:p>
            <a:r>
              <a:rPr lang="ru-RU" sz="1400" dirty="0" smtClean="0"/>
              <a:t>Атака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расположения в своих коридорах (низ, право, лево, два центра)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широкое поле при владение мячом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вратарь выходит — обыгрываем, стоит — бьем, не сильно сближаясь с ним </a:t>
            </a:r>
          </a:p>
          <a:p>
            <a:r>
              <a:rPr lang="ru-RU" sz="1400" dirty="0" smtClean="0"/>
              <a:t>Оборона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узкое поле, заходим в центральный коридор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мяч катится - рывок, мяч стоит(соперник принял) — тормоза, ведение на меня — отступаю </a:t>
            </a:r>
          </a:p>
          <a:p>
            <a:endParaRPr lang="ru-RU" sz="1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267097"/>
            <a:ext cx="5682343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команды.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5 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в одну шеренгу.</a:t>
            </a:r>
          </a:p>
          <a:p>
            <a:r>
              <a:rPr lang="ru-RU" b="1" dirty="0" smtClean="0"/>
              <a:t>Описание </a:t>
            </a:r>
            <a:r>
              <a:rPr lang="ru-RU" b="1" dirty="0"/>
              <a:t>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r>
              <a:rPr lang="ru-RU" dirty="0" smtClean="0"/>
              <a:t>1. Подведение итогов занятия</a:t>
            </a:r>
          </a:p>
          <a:p>
            <a:r>
              <a:rPr lang="ru-RU" dirty="0" smtClean="0"/>
              <a:t>2. Сбор инвентаря</a:t>
            </a:r>
          </a:p>
          <a:p>
            <a:r>
              <a:rPr lang="ru-RU" dirty="0" smtClean="0"/>
              <a:t>3. Состояние занимающихся</a:t>
            </a:r>
          </a:p>
          <a:p>
            <a:r>
              <a:rPr lang="ru-RU" dirty="0" smtClean="0"/>
              <a:t>4. Сложность занятия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Заключительная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254034"/>
            <a:ext cx="5669279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9663" cy="10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13436</TotalTime>
  <Words>611</Words>
  <Application>Microsoft Office PowerPoint</Application>
  <PresentationFormat>Широкоэкранный</PresentationFormat>
  <Paragraphs>150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Пехтин Александр Евгеньевич</dc:creator>
  <cp:lastModifiedBy>Пользователь Windows</cp:lastModifiedBy>
  <cp:revision>356</cp:revision>
  <cp:lastPrinted>2019-12-09T09:42:01Z</cp:lastPrinted>
  <dcterms:created xsi:type="dcterms:W3CDTF">2019-12-09T09:07:11Z</dcterms:created>
  <dcterms:modified xsi:type="dcterms:W3CDTF">2024-02-15T12:53:54Z</dcterms:modified>
</cp:coreProperties>
</file>